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F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>
        <p:scale>
          <a:sx n="200" d="100"/>
          <a:sy n="200" d="100"/>
        </p:scale>
        <p:origin x="2656" y="-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C38D-A733-3846-B380-63E7B674EB17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E5251-D6E4-6043-9B26-04B52B2A1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3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E5251-D6E4-6043-9B26-04B52B2A1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B825-F830-EF4E-A013-3884D4AAB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BAE1F-8A65-D345-89B3-5C17BE80C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181C1-5839-E144-8FDC-833F9D62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D4BD6-B2A6-FE45-A66C-9AB5112E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CB2FA-B6EA-0A4C-AD3C-49EBF8C3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8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A8DF-D938-3141-8B5F-C3A99CB4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924E6-A86F-834C-811C-A0339227C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D4B56-F5F9-5B40-8AF5-7BC94064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4037A-4279-1247-8272-8E7D262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38E53-7103-E745-B4D2-614C2209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23CF6-522E-1048-8A20-FE4D779AD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E4459-483C-8842-AEF2-D80575EBD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3C099-6439-D84E-B7E0-B9EC38D8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56EC1-DEBD-0549-B2E6-8E058CE6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E2A7D-8CB6-2B4B-9F2D-6155DE50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CB84-6FF7-D549-A797-E4C94FDE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D3BC-486E-8C42-A3FF-495016B34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D58E-C07C-6E4B-93CD-497EC57F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8B4D7-D354-6B46-AA20-038150C7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19F34-1F99-A04C-A6B5-98144992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988D-06E1-F549-A6E2-F18A9DE4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DC31D-C0B8-BC4B-8C84-DA71E14C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05FFE-C96B-5F48-A671-9B22F231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B75B7-DA4D-9840-879C-317799C1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61B46-399A-6A4D-BFA9-73ECFDE1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E5F1-8E1D-5343-80F8-63AE68C3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C987-0B85-D741-9AC4-75DC0940E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5EA4E-A872-2A42-B741-ED2858D89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6E823-9FC3-2A4A-8227-12A5C7E4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BA516-ACCB-5940-9EF2-A7FA15E4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17B2D-E163-9249-8111-0AB5777D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4272-05A0-414C-949C-CDDE8EB8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7D9E1-FCAA-ED45-A1A1-35CB4473B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88A78-F26E-5C40-AF7C-9CC7740D8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CA0E6-8AD6-FB4E-8259-D0569C83B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B0C9D-4DC6-0643-8E8E-F5CF5F679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BB0600-FBB5-8A45-8699-ECA8D0BD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C1604-3577-8C43-8114-7F3A4EC7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962FA-7A65-CC4A-87EB-21F6057D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6682-7310-B345-8163-22BF78FA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0A1E6-9635-CA49-BE7F-76F5B781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ED535-FFB3-BA41-B27E-0AEFD133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E629-5CCB-AA46-8B60-AB25DCB3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763DA-CDD3-DC46-8108-6155C0CD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FBCCB-D3F3-CE4F-B9E0-95D169A2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93206-FA41-EE49-86EB-C53B2C26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B96F-719D-184F-A51E-8C7D5412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C8ACE-AB5C-8143-8658-7ED398940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45A7A-BBF4-A04F-98A8-B87391EDD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0B2D9-CE19-B045-ABE9-0B2937C7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A489F-293C-B142-B3F4-2C2178AC8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79-9EE9-7D49-91D8-3DD3AEF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B856-D8BB-5F49-83A0-3E1F4C28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8EDE4-DAEF-4C4D-AC7F-215AA7FC3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20925-9766-AA4F-B9C1-FE3321852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2B410-DA86-0C40-AF01-0A5914AD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1BDC9-E209-1F42-B366-84040F6B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4BCFF-BABD-7A47-AA1E-F4E9F7A5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6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F373D-453C-AD45-9FA9-FE3E8ADC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9B78B-B74D-A74C-B05A-911140CE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C6C49-BDE8-1D4D-BF3D-C00525E20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B27B4-2975-2846-8A69-76FD8BA2610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97D7-D4F4-1748-86E0-CACBFA793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0B3EA-C79D-2846-B66C-3F482965A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33FD7-FF59-0F4E-A639-CE0A8EBA7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microsoft.com/office/2007/relationships/hdphoto" Target="../media/hdphoto8.wdp"/><Relationship Id="rId26" Type="http://schemas.openxmlformats.org/officeDocument/2006/relationships/image" Target="../media/image12.png"/><Relationship Id="rId39" Type="http://schemas.microsoft.com/office/2007/relationships/hdphoto" Target="../media/hdphoto20.wdp"/><Relationship Id="rId21" Type="http://schemas.microsoft.com/office/2007/relationships/hdphoto" Target="../media/hdphoto10.wdp"/><Relationship Id="rId34" Type="http://schemas.microsoft.com/office/2007/relationships/hdphoto" Target="../media/hdphoto17.wdp"/><Relationship Id="rId42" Type="http://schemas.microsoft.com/office/2007/relationships/hdphoto" Target="../media/hdphoto22.wdp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microsoft.com/office/2007/relationships/hdphoto" Target="../media/hdphoto14.wdp"/><Relationship Id="rId41" Type="http://schemas.microsoft.com/office/2007/relationships/hdphoto" Target="../media/hdphoto21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image" Target="../media/image17.png"/><Relationship Id="rId40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microsoft.com/office/2007/relationships/hdphoto" Target="../media/hdphoto11.wdp"/><Relationship Id="rId28" Type="http://schemas.openxmlformats.org/officeDocument/2006/relationships/image" Target="../media/image13.png"/><Relationship Id="rId36" Type="http://schemas.microsoft.com/office/2007/relationships/hdphoto" Target="../media/hdphoto18.wdp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31" Type="http://schemas.microsoft.com/office/2007/relationships/hdphoto" Target="../media/hdphoto15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openxmlformats.org/officeDocument/2006/relationships/image" Target="../media/image10.png"/><Relationship Id="rId27" Type="http://schemas.microsoft.com/office/2007/relationships/hdphoto" Target="../media/hdphoto13.wdp"/><Relationship Id="rId30" Type="http://schemas.openxmlformats.org/officeDocument/2006/relationships/image" Target="../media/image14.png"/><Relationship Id="rId35" Type="http://schemas.openxmlformats.org/officeDocument/2006/relationships/image" Target="../media/image16.png"/><Relationship Id="rId43" Type="http://schemas.microsoft.com/office/2007/relationships/hdphoto" Target="../media/hdphoto23.wdp"/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microsoft.com/office/2007/relationships/hdphoto" Target="../media/hdphoto1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4.wdp"/><Relationship Id="rId7" Type="http://schemas.openxmlformats.org/officeDocument/2006/relationships/image" Target="../media/image22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27.wdp"/><Relationship Id="rId5" Type="http://schemas.microsoft.com/office/2007/relationships/hdphoto" Target="../media/hdphoto25.wdp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microsoft.com/office/2007/relationships/hdphoto" Target="../media/hdphoto2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90711A-ECF6-7444-BF13-7850A969FCD0}"/>
              </a:ext>
            </a:extLst>
          </p:cNvPr>
          <p:cNvGrpSpPr/>
          <p:nvPr/>
        </p:nvGrpSpPr>
        <p:grpSpPr>
          <a:xfrm>
            <a:off x="-623806" y="207355"/>
            <a:ext cx="11430000" cy="5232400"/>
            <a:chOff x="-623806" y="207355"/>
            <a:chExt cx="11430000" cy="5232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36AF0C-5152-9B43-AFBE-AEB7860C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23806" y="207355"/>
              <a:ext cx="11430000" cy="5232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0D3EF-ED7A-5A45-8295-1DB450F81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85" b="89951" l="10000" r="98571">
                          <a14:foregroundMark x1="50989" y1="75618" x2="66264" y2="75947"/>
                          <a14:foregroundMark x1="52198" y1="81219" x2="61429" y2="86161"/>
                          <a14:foregroundMark x1="61429" y1="86161" x2="81758" y2="86326"/>
                          <a14:foregroundMark x1="81758" y1="86326" x2="87473" y2="85502"/>
                          <a14:foregroundMark x1="49011" y1="80066" x2="49890" y2="84349"/>
                          <a14:foregroundMark x1="49011" y1="79242" x2="52198" y2="79407"/>
                          <a14:foregroundMark x1="52308" y1="80725" x2="47582" y2="78418"/>
                          <a14:foregroundMark x1="51978" y1="80395" x2="52967" y2="79901"/>
                          <a14:foregroundMark x1="60110" y1="80725" x2="60440" y2="82702"/>
                          <a14:foregroundMark x1="60110" y1="81054" x2="60110" y2="81054"/>
                          <a14:foregroundMark x1="59451" y1="80725" x2="60220" y2="81549"/>
                          <a14:foregroundMark x1="74176" y1="20099" x2="81209" y2="21087"/>
                          <a14:foregroundMark x1="88571" y1="86820" x2="98571" y2="83031"/>
                          <a14:foregroundMark x1="32747" y1="69522" x2="33077" y2="72488"/>
                          <a14:foregroundMark x1="32527" y1="67545" x2="32967" y2="72323"/>
                          <a14:foregroundMark x1="32088" y1="70840" x2="32088" y2="70840"/>
                          <a14:foregroundMark x1="32088" y1="71170" x2="32088" y2="71170"/>
                          <a14:foregroundMark x1="34505" y1="15980" x2="36044" y2="13674"/>
                          <a14:backgroundMark x1="26923" y1="29325" x2="26923" y2="59967"/>
                          <a14:backgroundMark x1="78571" y1="64580" x2="78132" y2="75124"/>
                          <a14:backgroundMark x1="57172" y1="81078" x2="59145" y2="81160"/>
                          <a14:backgroundMark x1="55706" y1="80293" x2="59493" y2="80664"/>
                          <a14:backgroundMark x1="47473" y1="78748" x2="47705" y2="78765"/>
                          <a14:backgroundMark x1="42857" y1="11862" x2="44176" y2="11697"/>
                          <a14:backgroundMark x1="83297" y1="15651" x2="84066" y2="15321"/>
                          <a14:backgroundMark x1="95385" y1="7084" x2="96484" y2="6425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9414" t="9443" r="11826" b="3587"/>
            <a:stretch/>
          </p:blipFill>
          <p:spPr>
            <a:xfrm>
              <a:off x="8987855" y="789254"/>
              <a:ext cx="1818339" cy="179222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A1AC27F-64C5-6C4F-9FE6-6CBE4A7FD0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911" t="8830" r="10996" b="14873"/>
          <a:stretch/>
        </p:blipFill>
        <p:spPr>
          <a:xfrm flipH="1">
            <a:off x="3991973" y="5851490"/>
            <a:ext cx="1458800" cy="799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882CC7-5185-9D4E-8684-2609BD7C28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500" b="62500" l="5941" r="93894">
                        <a14:foregroundMark x1="7921" y1="36429" x2="14026" y2="47500"/>
                        <a14:foregroundMark x1="14026" y1="47500" x2="17822" y2="45000"/>
                        <a14:foregroundMark x1="17822" y1="45000" x2="19967" y2="39286"/>
                        <a14:foregroundMark x1="19967" y1="39286" x2="23267" y2="34286"/>
                        <a14:foregroundMark x1="23267" y1="34286" x2="25248" y2="33929"/>
                        <a14:foregroundMark x1="19472" y1="34286" x2="8086" y2="35714"/>
                        <a14:foregroundMark x1="8086" y1="35714" x2="7921" y2="51786"/>
                        <a14:foregroundMark x1="7921" y1="51786" x2="10726" y2="56071"/>
                        <a14:foregroundMark x1="6436" y1="36786" x2="9736" y2="33571"/>
                        <a14:foregroundMark x1="9736" y1="33571" x2="13366" y2="33214"/>
                        <a14:foregroundMark x1="13366" y1="33214" x2="14191" y2="33571"/>
                        <a14:foregroundMark x1="26568" y1="35000" x2="37954" y2="35357"/>
                        <a14:foregroundMark x1="8251" y1="33571" x2="6271" y2="35357"/>
                        <a14:foregroundMark x1="53630" y1="33929" x2="61056" y2="34643"/>
                        <a14:foregroundMark x1="61056" y1="34643" x2="68812" y2="33571"/>
                        <a14:foregroundMark x1="68812" y1="33571" x2="80363" y2="35714"/>
                        <a14:foregroundMark x1="80363" y1="35714" x2="80363" y2="35714"/>
                        <a14:foregroundMark x1="64521" y1="33571" x2="67987" y2="33571"/>
                        <a14:foregroundMark x1="67987" y1="33571" x2="67987" y2="33571"/>
                        <a14:foregroundMark x1="81353" y1="35714" x2="83498" y2="41786"/>
                        <a14:foregroundMark x1="83498" y1="41786" x2="86634" y2="38214"/>
                        <a14:foregroundMark x1="86634" y1="38214" x2="89439" y2="44286"/>
                        <a14:foregroundMark x1="89439" y1="44286" x2="89274" y2="52143"/>
                        <a14:foregroundMark x1="92739" y1="38214" x2="92574" y2="46786"/>
                        <a14:foregroundMark x1="92574" y1="46786" x2="91419" y2="54643"/>
                        <a14:foregroundMark x1="91419" y1="54643" x2="88779" y2="61071"/>
                        <a14:foregroundMark x1="88779" y1="61071" x2="84983" y2="63214"/>
                        <a14:foregroundMark x1="84983" y1="63214" x2="83828" y2="62500"/>
                        <a14:foregroundMark x1="90264" y1="36786" x2="92739" y2="42143"/>
                        <a14:foregroundMark x1="92739" y1="42143" x2="93894" y2="50000"/>
                        <a14:foregroundMark x1="93894" y1="50000" x2="93399" y2="56071"/>
                        <a14:foregroundMark x1="71617" y1="58929" x2="43234" y2="56429"/>
                        <a14:foregroundMark x1="5941" y1="53214" x2="6271" y2="55357"/>
                        <a14:foregroundMark x1="37954" y1="44643" x2="37954" y2="44643"/>
                        <a14:foregroundMark x1="45050" y1="43571" x2="45050" y2="43571"/>
                        <a14:foregroundMark x1="47195" y1="43571" x2="47195" y2="43571"/>
                        <a14:foregroundMark x1="52310" y1="45000" x2="52310" y2="45000"/>
                        <a14:foregroundMark x1="60231" y1="44286" x2="60231" y2="44286"/>
                        <a14:foregroundMark x1="66337" y1="43929" x2="66337" y2="43929"/>
                        <a14:foregroundMark x1="74257" y1="44643" x2="74257" y2="44643"/>
                        <a14:foregroundMark x1="85809" y1="34286" x2="89274" y2="32857"/>
                        <a14:foregroundMark x1="89274" y1="32857" x2="92904" y2="33929"/>
                        <a14:foregroundMark x1="92904" y1="33929" x2="93894" y2="36786"/>
                        <a14:foregroundMark x1="25248" y1="43214" x2="25248" y2="43214"/>
                        <a14:foregroundMark x1="22442" y1="42857" x2="22442" y2="42857"/>
                        <a14:foregroundMark x1="23432" y1="42857" x2="23432" y2="42857"/>
                        <a14:foregroundMark x1="32013" y1="44286" x2="32013" y2="44286"/>
                        <a14:foregroundMark x1="69142" y1="42500" x2="69142" y2="42500"/>
                        <a14:foregroundMark x1="81518" y1="45000" x2="81518" y2="4500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142" t="30917" r="4060" b="33082"/>
          <a:stretch/>
        </p:blipFill>
        <p:spPr>
          <a:xfrm>
            <a:off x="-1169275" y="5498501"/>
            <a:ext cx="12716880" cy="2304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9FDB5-E72D-8F40-95A8-41015ED9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2500" y1="10000" x2="32500" y2="10000"/>
                        <a14:foregroundMark x1="13500" y1="59000" x2="13500" y2="59000"/>
                        <a14:foregroundMark x1="23250" y1="60750" x2="23250" y2="60750"/>
                        <a14:foregroundMark x1="27750" y1="61250" x2="27750" y2="61250"/>
                        <a14:foregroundMark x1="43250" y1="62000" x2="43250" y2="62000"/>
                        <a14:foregroundMark x1="51000" y1="60750" x2="51000" y2="60750"/>
                        <a14:foregroundMark x1="56250" y1="61500" x2="56250" y2="61500"/>
                        <a14:foregroundMark x1="60250" y1="59500" x2="60250" y2="59500"/>
                        <a14:foregroundMark x1="72250" y1="58500" x2="72250" y2="58500"/>
                        <a14:foregroundMark x1="79500" y1="61500" x2="79500" y2="61500"/>
                        <a14:foregroundMark x1="79500" y1="58750" x2="79500" y2="58750"/>
                        <a14:foregroundMark x1="83000" y1="58750" x2="83000" y2="58750"/>
                        <a14:foregroundMark x1="87250" y1="62500" x2="87250" y2="62500"/>
                        <a14:foregroundMark x1="42500" y1="73750" x2="42500" y2="73750"/>
                        <a14:foregroundMark x1="33250" y1="75000" x2="33250" y2="75000"/>
                        <a14:foregroundMark x1="25000" y1="74500" x2="25000" y2="74500"/>
                        <a14:foregroundMark x1="14000" y1="71250" x2="14000" y2="71250"/>
                        <a14:foregroundMark x1="46000" y1="72750" x2="46000" y2="72750"/>
                        <a14:foregroundMark x1="52500" y1="74000" x2="52500" y2="74000"/>
                        <a14:foregroundMark x1="47500" y1="34750" x2="47500" y2="34750"/>
                        <a14:backgroundMark x1="23000" y1="62000" x2="24000" y2="62000"/>
                        <a14:backgroundMark x1="46500" y1="77000" x2="47500" y2="76750"/>
                        <a14:backgroundMark x1="52750" y1="78750" x2="52250" y2="78000"/>
                        <a14:backgroundMark x1="52250" y1="78500" x2="52250" y2="78500"/>
                        <a14:backgroundMark x1="52250" y1="78000" x2="52250" y2="78000"/>
                        <a14:backgroundMark x1="52250" y1="78000" x2="52750" y2="78750"/>
                        <a14:backgroundMark x1="27250" y1="61750" x2="27000" y2="61000"/>
                      </a14:backgroundRemoval>
                    </a14:imgEffect>
                    <a14:imgEffect>
                      <a14:colorTemperature colorTemp="10808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9566" y="6471524"/>
            <a:ext cx="772952" cy="77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AA8779-8289-3644-A959-8C1419B75F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6000" r="90000">
                        <a14:foregroundMark x1="7667" y1="13778" x2="11111" y2="48889"/>
                        <a14:foregroundMark x1="11111" y1="48889" x2="10222" y2="66222"/>
                        <a14:foregroundMark x1="10222" y1="66222" x2="18000" y2="76000"/>
                        <a14:foregroundMark x1="18000" y1="76000" x2="38222" y2="70222"/>
                        <a14:foregroundMark x1="38222" y1="70222" x2="44778" y2="72000"/>
                        <a14:foregroundMark x1="6000" y1="83556" x2="6000" y2="83556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070" t="6064" r="8732"/>
          <a:stretch/>
        </p:blipFill>
        <p:spPr>
          <a:xfrm>
            <a:off x="-2011392" y="-1833514"/>
            <a:ext cx="14924330" cy="27652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1B8962A-43C0-8A46-85F1-C76838FD4B15}"/>
              </a:ext>
            </a:extLst>
          </p:cNvPr>
          <p:cNvGrpSpPr/>
          <p:nvPr/>
        </p:nvGrpSpPr>
        <p:grpSpPr>
          <a:xfrm>
            <a:off x="3922446" y="-1226221"/>
            <a:ext cx="4316943" cy="6854874"/>
            <a:chOff x="3977119" y="-1003384"/>
            <a:chExt cx="4316943" cy="685487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2BFAE2-7183-0743-9869-B6755389E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453" b="98891" l="4305" r="94702">
                          <a14:foregroundMark x1="31788" y1="8226" x2="56954" y2="5545"/>
                          <a14:foregroundMark x1="56954" y1="5545" x2="73510" y2="10813"/>
                          <a14:foregroundMark x1="73510" y1="10813" x2="76821" y2="25601"/>
                          <a14:foregroundMark x1="76821" y1="25601" x2="69536" y2="28835"/>
                          <a14:foregroundMark x1="62252" y1="16359" x2="62252" y2="16359"/>
                          <a14:foregroundMark x1="31457" y1="15434" x2="31457" y2="15434"/>
                          <a14:foregroundMark x1="19205" y1="18299" x2="27815" y2="32994"/>
                          <a14:foregroundMark x1="27815" y1="32994" x2="27152" y2="32994"/>
                          <a14:foregroundMark x1="35430" y1="93530" x2="35430" y2="93530"/>
                          <a14:foregroundMark x1="60596" y1="98891" x2="60596" y2="98891"/>
                          <a14:foregroundMark x1="83775" y1="44362" x2="83775" y2="44362"/>
                          <a14:foregroundMark x1="95033" y1="44640" x2="95033" y2="44640"/>
                          <a14:foregroundMark x1="16887" y1="31885" x2="9603" y2="35028"/>
                          <a14:foregroundMark x1="93377" y1="43346" x2="89073" y2="47135"/>
                          <a14:foregroundMark x1="93046" y1="42699" x2="93046" y2="42699"/>
                          <a14:foregroundMark x1="88742" y1="31146" x2="88742" y2="31146"/>
                          <a14:foregroundMark x1="91391" y1="29945" x2="91391" y2="29945"/>
                          <a14:foregroundMark x1="91060" y1="29760" x2="91060" y2="29760"/>
                          <a14:foregroundMark x1="91060" y1="29760" x2="91060" y2="29760"/>
                          <a14:foregroundMark x1="92384" y1="29390" x2="92384" y2="29390"/>
                          <a14:foregroundMark x1="91060" y1="29020" x2="91060" y2="29020"/>
                          <a14:foregroundMark x1="14238" y1="27819" x2="14238" y2="27819"/>
                          <a14:foregroundMark x1="4452" y1="35779" x2="8940" y2="30499"/>
                          <a14:foregroundMark x1="8609" y1="46950" x2="10596" y2="48983"/>
                          <a14:foregroundMark x1="12583" y1="28558" x2="12583" y2="28558"/>
                          <a14:foregroundMark x1="6291" y1="30037" x2="11921" y2="28651"/>
                          <a14:foregroundMark x1="6954" y1="28743" x2="9934" y2="27911"/>
                          <a14:foregroundMark x1="93377" y1="30314" x2="94702" y2="30684"/>
                          <a14:foregroundMark x1="18543" y1="22643" x2="10596" y2="26340"/>
                          <a14:foregroundMark x1="19536" y1="21904" x2="19536" y2="22643"/>
                          <a14:backgroundMark x1="12914" y1="52773" x2="12914" y2="52773"/>
                          <a14:backgroundMark x1="94371" y1="36784" x2="94371" y2="36784"/>
                          <a14:backgroundMark x1="96026" y1="34566" x2="96026" y2="34566"/>
                          <a14:backgroundMark x1="993" y1="35582" x2="993" y2="35582"/>
                          <a14:backgroundMark x1="94040" y1="34750" x2="97682" y2="41128"/>
                          <a14:backgroundMark x1="97351" y1="31331" x2="97351" y2="31331"/>
                          <a14:backgroundMark x1="0" y1="49168" x2="331" y2="49815"/>
                          <a14:backgroundMark x1="19536" y1="50739" x2="26821" y2="52311"/>
                          <a14:backgroundMark x1="662" y1="30499" x2="0" y2="31238"/>
                          <a14:backgroundMark x1="993" y1="35120" x2="993" y2="30684"/>
                          <a14:backgroundMark x1="331" y1="35675" x2="0" y2="36691"/>
                          <a14:backgroundMark x1="1325" y1="36969" x2="993" y2="38632"/>
                          <a14:backgroundMark x1="662" y1="45471" x2="331" y2="49538"/>
                          <a14:backgroundMark x1="2980" y1="45749" x2="662" y2="45102"/>
                          <a14:backgroundMark x1="46689" y1="98983" x2="49007" y2="89002"/>
                          <a14:backgroundMark x1="48344" y1="86876" x2="49669" y2="83179"/>
                          <a14:backgroundMark x1="50000" y1="82625" x2="50662" y2="78004"/>
                          <a14:backgroundMark x1="50662" y1="77819" x2="50993" y2="76895"/>
                        </a14:backgroundRemoval>
                      </a14:imgEffect>
                    </a14:imgLayer>
                  </a14:imgProps>
                </a:ext>
              </a:extLst>
            </a:blip>
            <a:srcRect b="2318"/>
            <a:stretch/>
          </p:blipFill>
          <p:spPr>
            <a:xfrm>
              <a:off x="6379907" y="-847522"/>
              <a:ext cx="1914155" cy="6699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EB5425-8C6D-1948-A639-7EC2E882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583" b="90000" l="9977" r="89906">
                          <a14:foregroundMark x1="31573" y1="9792" x2="41080" y2="9583"/>
                          <a14:foregroundMark x1="41080" y1="9583" x2="50000" y2="18125"/>
                          <a14:foregroundMark x1="50000" y1="18125" x2="50352" y2="42708"/>
                          <a14:foregroundMark x1="42371" y1="29167" x2="38967" y2="45000"/>
                          <a14:foregroundMark x1="38967" y1="45000" x2="48122" y2="66667"/>
                          <a14:foregroundMark x1="48122" y1="66667" x2="51408" y2="70417"/>
                          <a14:foregroundMark x1="54225" y1="34583" x2="57160" y2="51042"/>
                          <a14:foregroundMark x1="57160" y1="51042" x2="51643" y2="56667"/>
                          <a14:foregroundMark x1="37324" y1="21250" x2="31925" y2="35000"/>
                          <a14:foregroundMark x1="31925" y1="35000" x2="31455" y2="51458"/>
                          <a14:foregroundMark x1="31455" y1="51458" x2="33333" y2="58958"/>
                          <a14:foregroundMark x1="53521" y1="25417" x2="60681" y2="41458"/>
                          <a14:foregroundMark x1="60681" y1="41458" x2="62207" y2="57917"/>
                          <a14:foregroundMark x1="62207" y1="57917" x2="66080" y2="72500"/>
                          <a14:foregroundMark x1="66080" y1="72500" x2="66901" y2="73125"/>
                          <a14:foregroundMark x1="32629" y1="18333" x2="28991" y2="35417"/>
                          <a14:foregroundMark x1="28991" y1="35417" x2="31808" y2="71875"/>
                          <a14:foregroundMark x1="31808" y1="71875" x2="41432" y2="70208"/>
                          <a14:foregroundMark x1="41432" y1="70208" x2="44953" y2="6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22324">
              <a:off x="3977119" y="-1003384"/>
              <a:ext cx="3197568" cy="180144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715DBA-AC9D-F745-8FCD-8C7288289773}"/>
                </a:ext>
              </a:extLst>
            </p:cNvPr>
            <p:cNvSpPr txBox="1"/>
            <p:nvPr/>
          </p:nvSpPr>
          <p:spPr>
            <a:xfrm>
              <a:off x="4702402" y="-359520"/>
              <a:ext cx="1593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ndale Mono" panose="020B0509000000000004" pitchFamily="49" charset="0"/>
                </a:rPr>
                <a:t>ugh I missed my ride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AEFBC8-3DE3-B947-8331-09A6C1ECE436}"/>
              </a:ext>
            </a:extLst>
          </p:cNvPr>
          <p:cNvGrpSpPr/>
          <p:nvPr/>
        </p:nvGrpSpPr>
        <p:grpSpPr>
          <a:xfrm>
            <a:off x="2251810" y="487806"/>
            <a:ext cx="3965237" cy="4775200"/>
            <a:chOff x="2251810" y="487806"/>
            <a:chExt cx="3965237" cy="47752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8ADE2A-AA45-6F43-9162-18E6F4D9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713" b="98005" l="7229" r="92169">
                          <a14:foregroundMark x1="43373" y1="8378" x2="64157" y2="7713"/>
                          <a14:foregroundMark x1="42771" y1="51064" x2="50904" y2="60771"/>
                          <a14:foregroundMark x1="50904" y1="60771" x2="51205" y2="71543"/>
                          <a14:foregroundMark x1="51205" y1="71543" x2="40060" y2="80452"/>
                          <a14:foregroundMark x1="40060" y1="80452" x2="55120" y2="87500"/>
                          <a14:foregroundMark x1="72892" y1="47872" x2="85241" y2="53989"/>
                          <a14:foregroundMark x1="82530" y1="42952" x2="82530" y2="42952"/>
                          <a14:foregroundMark x1="83434" y1="42287" x2="83434" y2="42287"/>
                          <a14:foregroundMark x1="25904" y1="39229" x2="17771" y2="48670"/>
                          <a14:foregroundMark x1="17771" y1="48670" x2="16265" y2="57048"/>
                          <a14:foregroundMark x1="25301" y1="38165" x2="9036" y2="59043"/>
                          <a14:foregroundMark x1="37349" y1="95346" x2="57530" y2="96144"/>
                          <a14:foregroundMark x1="74096" y1="63963" x2="74699" y2="74202"/>
                          <a14:foregroundMark x1="74699" y1="74202" x2="75301" y2="74867"/>
                          <a14:foregroundMark x1="21386" y1="77128" x2="21386" y2="66755"/>
                          <a14:foregroundMark x1="21386" y1="66755" x2="7229" y2="63431"/>
                          <a14:foregroundMark x1="21386" y1="39096" x2="15060" y2="49069"/>
                          <a14:foregroundMark x1="15060" y1="49069" x2="15060" y2="50399"/>
                          <a14:foregroundMark x1="14458" y1="46011" x2="16265" y2="43218"/>
                          <a14:foregroundMark x1="11747" y1="48138" x2="11747" y2="51995"/>
                          <a14:foregroundMark x1="20783" y1="38697" x2="17470" y2="42819"/>
                          <a14:foregroundMark x1="62349" y1="90957" x2="66265" y2="93883"/>
                          <a14:foregroundMark x1="47289" y1="97207" x2="46988" y2="98138"/>
                          <a14:foregroundMark x1="86446" y1="58378" x2="92169" y2="64761"/>
                          <a14:foregroundMark x1="20783" y1="38298" x2="15964" y2="41223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51810" y="487806"/>
              <a:ext cx="2108200" cy="4775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A1EB941-9342-5640-9E5F-61E4AA35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83" b="90000" l="9977" r="89906">
                          <a14:foregroundMark x1="31573" y1="9792" x2="41080" y2="9583"/>
                          <a14:foregroundMark x1="41080" y1="9583" x2="50000" y2="18125"/>
                          <a14:foregroundMark x1="50000" y1="18125" x2="50352" y2="42708"/>
                          <a14:foregroundMark x1="42371" y1="29167" x2="38967" y2="45000"/>
                          <a14:foregroundMark x1="38967" y1="45000" x2="48122" y2="66667"/>
                          <a14:foregroundMark x1="48122" y1="66667" x2="51408" y2="70417"/>
                          <a14:foregroundMark x1="54225" y1="34583" x2="57160" y2="51042"/>
                          <a14:foregroundMark x1="57160" y1="51042" x2="51643" y2="56667"/>
                          <a14:foregroundMark x1="37324" y1="21250" x2="31925" y2="35000"/>
                          <a14:foregroundMark x1="31925" y1="35000" x2="31455" y2="51458"/>
                          <a14:foregroundMark x1="31455" y1="51458" x2="33333" y2="58958"/>
                          <a14:foregroundMark x1="53521" y1="25417" x2="60681" y2="41458"/>
                          <a14:foregroundMark x1="60681" y1="41458" x2="62207" y2="57917"/>
                          <a14:foregroundMark x1="62207" y1="57917" x2="66080" y2="72500"/>
                          <a14:foregroundMark x1="66080" y1="72500" x2="66901" y2="73125"/>
                          <a14:foregroundMark x1="32629" y1="18333" x2="28991" y2="35417"/>
                          <a14:foregroundMark x1="28991" y1="35417" x2="31808" y2="71875"/>
                          <a14:foregroundMark x1="31808" y1="71875" x2="41432" y2="70208"/>
                          <a14:foregroundMark x1="41432" y1="70208" x2="44953" y2="6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7676" flipH="1">
              <a:off x="3422130" y="497421"/>
              <a:ext cx="2794917" cy="157460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B5E495-E3C4-E046-97D0-598886F0C8BE}"/>
                </a:ext>
              </a:extLst>
            </p:cNvPr>
            <p:cNvSpPr txBox="1"/>
            <p:nvPr/>
          </p:nvSpPr>
          <p:spPr>
            <a:xfrm>
              <a:off x="4311898" y="990479"/>
              <a:ext cx="1593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ndale Mono" panose="020B0509000000000004" pitchFamily="49" charset="0"/>
                </a:rPr>
                <a:t>finallyyy</a:t>
              </a:r>
              <a:r>
                <a:rPr lang="en-US" sz="1600" dirty="0">
                  <a:latin typeface="Andale Mono" panose="020B0509000000000004" pitchFamily="49" charset="0"/>
                </a:rPr>
                <a:t> here.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3FE156F-D5A2-D346-AB47-2BED2ED517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259" b="90000" l="9947" r="89965">
                        <a14:foregroundMark x1="49824" y1="9259" x2="49824" y2="9259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7073" y="1955989"/>
            <a:ext cx="4989286" cy="4743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12E2B-562E-7D4A-8845-FAA9B1DF11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750" b="95000" l="9063" r="90000">
                        <a14:foregroundMark x1="52938" y1="6667" x2="52938" y2="6667"/>
                        <a14:foregroundMark x1="52688" y1="2750" x2="52688" y2="2750"/>
                        <a14:foregroundMark x1="35438" y1="92750" x2="35438" y2="92750"/>
                        <a14:foregroundMark x1="62063" y1="93583" x2="62063" y2="93583"/>
                        <a14:foregroundMark x1="36688" y1="95000" x2="36688" y2="95000"/>
                        <a14:foregroundMark x1="50500" y1="89250" x2="50313" y2="94667"/>
                        <a14:foregroundMark x1="9063" y1="37667" x2="9500" y2="40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5077" y="-1321436"/>
            <a:ext cx="4381053" cy="32857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A1FFCF-1CD5-E04E-BC42-A185A3A081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8696" b="90537" l="9719" r="89770">
                        <a14:foregroundMark x1="45780" y1="8951" x2="45780" y2="8951"/>
                        <a14:foregroundMark x1="89258" y1="58312" x2="89258" y2="58312"/>
                        <a14:foregroundMark x1="57289" y1="8951" x2="57289" y2="8951"/>
                        <a14:backgroundMark x1="56266" y1="91560" x2="56266" y2="91560"/>
                        <a14:backgroundMark x1="56266" y1="91049" x2="56266" y2="91049"/>
                        <a14:backgroundMark x1="56266" y1="90793" x2="56522" y2="91816"/>
                        <a14:backgroundMark x1="61125" y1="37596" x2="61637" y2="37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12015">
            <a:off x="4857749" y="2190749"/>
            <a:ext cx="2621883" cy="26218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929A97-97B2-1F4C-A534-A7163E12BF3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333" b="91912" l="8824" r="94608">
                        <a14:foregroundMark x1="54739" y1="9804" x2="54739" y2="9804"/>
                        <a14:foregroundMark x1="90523" y1="23775" x2="90523" y2="23775"/>
                        <a14:foregroundMark x1="94771" y1="20098" x2="94771" y2="20098"/>
                        <a14:foregroundMark x1="43627" y1="91912" x2="43627" y2="91912"/>
                        <a14:foregroundMark x1="17484" y1="72304" x2="17484" y2="72304"/>
                        <a14:foregroundMark x1="15359" y1="74510" x2="15359" y2="74510"/>
                        <a14:foregroundMark x1="8824" y1="78431" x2="8824" y2="78431"/>
                        <a14:foregroundMark x1="46242" y1="9314" x2="46242" y2="9314"/>
                        <a14:foregroundMark x1="49183" y1="8333" x2="49183" y2="8333"/>
                        <a14:foregroundMark x1="52778" y1="8578" x2="52778" y2="8578"/>
                        <a14:foregroundMark x1="54248" y1="8088" x2="54248" y2="8088"/>
                        <a14:foregroundMark x1="58333" y1="8333" x2="58333" y2="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0372" y="-383311"/>
            <a:ext cx="3239573" cy="2159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41C6D4-FB51-894E-98A0-B0F16E5469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8063" y="3519786"/>
            <a:ext cx="3237408" cy="348643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A4B4249-4F2C-6944-9E45-5B9FD5737B45}"/>
              </a:ext>
            </a:extLst>
          </p:cNvPr>
          <p:cNvGrpSpPr/>
          <p:nvPr/>
        </p:nvGrpSpPr>
        <p:grpSpPr>
          <a:xfrm>
            <a:off x="1468922" y="1674404"/>
            <a:ext cx="8394484" cy="5130780"/>
            <a:chOff x="1555026" y="-164933"/>
            <a:chExt cx="8394484" cy="51307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E2E299C-E6D8-644D-8291-4FF42B960BF9}"/>
                </a:ext>
              </a:extLst>
            </p:cNvPr>
            <p:cNvGrpSpPr/>
            <p:nvPr/>
          </p:nvGrpSpPr>
          <p:grpSpPr>
            <a:xfrm>
              <a:off x="1555026" y="-164933"/>
              <a:ext cx="8394484" cy="5130780"/>
              <a:chOff x="2417618" y="478401"/>
              <a:chExt cx="8394484" cy="513078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B160C3A-A391-B647-A349-14899A44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6902" b="88384" l="10043" r="94924">
                            <a14:foregroundMark x1="13607" y1="50000" x2="15767" y2="52020"/>
                            <a14:foregroundMark x1="10475" y1="48822" x2="10823" y2="51395"/>
                            <a14:foregroundMark x1="61879" y1="82997" x2="79374" y2="88384"/>
                            <a14:foregroundMark x1="88013" y1="10438" x2="85853" y2="12795"/>
                            <a14:foregroundMark x1="95032" y1="11616" x2="92441" y2="21549"/>
                            <a14:foregroundMark x1="87581" y1="6902" x2="87581" y2="6902"/>
                            <a14:backgroundMark x1="77322" y1="16835" x2="77754" y2="17172"/>
                            <a14:backgroundMark x1="75810" y1="29966" x2="75810" y2="30976"/>
                            <a14:backgroundMark x1="75810" y1="38047" x2="74514" y2="38047"/>
                            <a14:backgroundMark x1="60259" y1="39731" x2="59827" y2="39899"/>
                            <a14:backgroundMark x1="58747" y1="41751" x2="59395" y2="41414"/>
                            <a14:backgroundMark x1="63175" y1="77104" x2="62095" y2="77946"/>
                            <a14:backgroundMark x1="63067" y1="79461" x2="63499" y2="79798"/>
                            <a14:backgroundMark x1="79050" y1="85185" x2="80670" y2="85354"/>
                            <a14:backgroundMark x1="77970" y1="85522" x2="79266" y2="85690"/>
                            <a14:backgroundMark x1="60151" y1="77946" x2="60799" y2="78114"/>
                            <a14:backgroundMark x1="10367" y1="52189" x2="10367" y2="52189"/>
                            <a14:backgroundMark x1="10475" y1="52020" x2="11447" y2="52694"/>
                            <a14:backgroundMark x1="10367" y1="51684" x2="10907" y2="52357"/>
                          </a14:backgroundRemoval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7917" t="3825" b="7875"/>
              <a:stretch/>
            </p:blipFill>
            <p:spPr>
              <a:xfrm rot="671812">
                <a:off x="2470968" y="478401"/>
                <a:ext cx="8341134" cy="513078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0A65AF1-C22E-DA4A-AA7D-448D60D0C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9583" b="90000" l="9977" r="89906">
                            <a14:foregroundMark x1="31573" y1="9792" x2="41080" y2="9583"/>
                            <a14:foregroundMark x1="41080" y1="9583" x2="50000" y2="18125"/>
                            <a14:foregroundMark x1="50000" y1="18125" x2="50352" y2="42708"/>
                            <a14:foregroundMark x1="42371" y1="29167" x2="38967" y2="45000"/>
                            <a14:foregroundMark x1="38967" y1="45000" x2="48122" y2="66667"/>
                            <a14:foregroundMark x1="48122" y1="66667" x2="51408" y2="70417"/>
                            <a14:foregroundMark x1="54225" y1="34583" x2="57160" y2="51042"/>
                            <a14:foregroundMark x1="57160" y1="51042" x2="51643" y2="56667"/>
                            <a14:foregroundMark x1="37324" y1="21250" x2="31925" y2="35000"/>
                            <a14:foregroundMark x1="31925" y1="35000" x2="31455" y2="51458"/>
                            <a14:foregroundMark x1="31455" y1="51458" x2="33333" y2="58958"/>
                            <a14:foregroundMark x1="53521" y1="25417" x2="60681" y2="41458"/>
                            <a14:foregroundMark x1="60681" y1="41458" x2="62207" y2="57917"/>
                            <a14:foregroundMark x1="62207" y1="57917" x2="66080" y2="72500"/>
                            <a14:foregroundMark x1="66080" y1="72500" x2="66901" y2="73125"/>
                            <a14:foregroundMark x1="32629" y1="18333" x2="28991" y2="35417"/>
                            <a14:foregroundMark x1="28991" y1="35417" x2="31808" y2="71875"/>
                            <a14:foregroundMark x1="31808" y1="71875" x2="41432" y2="70208"/>
                            <a14:foregroundMark x1="41432" y1="70208" x2="44953" y2="6708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284955">
                <a:off x="2417618" y="3848760"/>
                <a:ext cx="2434175" cy="136864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84858F-A48F-1744-974D-0E360B8B6CE0}"/>
                  </a:ext>
                </a:extLst>
              </p:cNvPr>
              <p:cNvSpPr txBox="1"/>
              <p:nvPr/>
            </p:nvSpPr>
            <p:spPr>
              <a:xfrm rot="21065842">
                <a:off x="3127565" y="4292034"/>
                <a:ext cx="15931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ndale Mono" panose="020B0509000000000004" pitchFamily="49" charset="0"/>
                  </a:rPr>
                  <a:t>dead</a:t>
                </a:r>
                <a:r>
                  <a:rPr lang="en-US" sz="2000" dirty="0">
                    <a:latin typeface="Andale Mono" panose="020B0509000000000004" pitchFamily="49" charset="0"/>
                  </a:rPr>
                  <a:t>.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E7FDB36-6677-0041-A3F1-1163DF61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993958">
              <a:off x="4670981" y="3430646"/>
              <a:ext cx="403933" cy="17828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0160CBA-F085-1447-AC7C-8E87DC5B0312}"/>
              </a:ext>
            </a:extLst>
          </p:cNvPr>
          <p:cNvGrpSpPr/>
          <p:nvPr/>
        </p:nvGrpSpPr>
        <p:grpSpPr>
          <a:xfrm>
            <a:off x="4063042" y="-201614"/>
            <a:ext cx="7297380" cy="6781740"/>
            <a:chOff x="4063042" y="-201614"/>
            <a:chExt cx="7297380" cy="678174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A6CFE12-64F8-FF47-8B6A-228A388EBED4}"/>
                </a:ext>
              </a:extLst>
            </p:cNvPr>
            <p:cNvGrpSpPr/>
            <p:nvPr/>
          </p:nvGrpSpPr>
          <p:grpSpPr>
            <a:xfrm>
              <a:off x="4063042" y="-201614"/>
              <a:ext cx="7284584" cy="6781740"/>
              <a:chOff x="4063042" y="-201614"/>
              <a:chExt cx="7284584" cy="678174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3EB9B409-0F75-5642-AE36-AD3996BEE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8604" b="98052" l="9944" r="96078">
                            <a14:foregroundMark x1="43417" y1="9659" x2="56583" y2="8847"/>
                            <a14:foregroundMark x1="56583" y1="8847" x2="67927" y2="11282"/>
                            <a14:foregroundMark x1="67927" y1="11282" x2="70168" y2="12419"/>
                            <a14:foregroundMark x1="23810" y1="54870" x2="22549" y2="89448"/>
                            <a14:foregroundMark x1="42297" y1="64692" x2="62745" y2="87825"/>
                            <a14:foregroundMark x1="62745" y1="87825" x2="78291" y2="78166"/>
                            <a14:foregroundMark x1="78291" y1="78166" x2="85434" y2="68669"/>
                            <a14:foregroundMark x1="37255" y1="79221" x2="37535" y2="88880"/>
                            <a14:foregroundMark x1="37535" y1="88880" x2="56022" y2="91234"/>
                            <a14:foregroundMark x1="56022" y1="91234" x2="73529" y2="90422"/>
                            <a14:foregroundMark x1="73529" y1="90422" x2="86415" y2="87175"/>
                            <a14:foregroundMark x1="86415" y1="87175" x2="89916" y2="85308"/>
                            <a14:foregroundMark x1="17787" y1="93588" x2="56583" y2="93750"/>
                            <a14:foregroundMark x1="56583" y1="93750" x2="84034" y2="92208"/>
                            <a14:foregroundMark x1="84034" y1="92208" x2="88655" y2="92857"/>
                            <a14:foregroundMark x1="93697" y1="88555" x2="91176" y2="96591"/>
                            <a14:foregroundMark x1="91176" y1="96591" x2="43838" y2="98945"/>
                            <a14:foregroundMark x1="43838" y1="98945" x2="30812" y2="96104"/>
                            <a14:foregroundMark x1="30812" y1="96104" x2="14846" y2="96672"/>
                            <a14:foregroundMark x1="94398" y1="83685" x2="96078" y2="98052"/>
                            <a14:foregroundMark x1="28852" y1="40747" x2="21849" y2="46834"/>
                            <a14:foregroundMark x1="21849" y1="46834" x2="26471" y2="50568"/>
                          </a14:backgroundRemoval>
                        </a14:imgEffect>
                      </a14:imgLayer>
                    </a14:imgProps>
                  </a:ext>
                </a:extLst>
              </a:blip>
              <a:srcRect b="1112"/>
              <a:stretch/>
            </p:blipFill>
            <p:spPr>
              <a:xfrm>
                <a:off x="4063042" y="-201614"/>
                <a:ext cx="3974523" cy="678174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58703DB-1615-6F46-9187-D4904A4B9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9583" b="90000" l="9977" r="89906">
                            <a14:foregroundMark x1="31573" y1="9792" x2="41080" y2="9583"/>
                            <a14:foregroundMark x1="41080" y1="9583" x2="50000" y2="18125"/>
                            <a14:foregroundMark x1="50000" y1="18125" x2="50352" y2="42708"/>
                            <a14:foregroundMark x1="42371" y1="29167" x2="38967" y2="45000"/>
                            <a14:foregroundMark x1="38967" y1="45000" x2="48122" y2="66667"/>
                            <a14:foregroundMark x1="48122" y1="66667" x2="51408" y2="70417"/>
                            <a14:foregroundMark x1="54225" y1="34583" x2="57160" y2="51042"/>
                            <a14:foregroundMark x1="57160" y1="51042" x2="51643" y2="56667"/>
                            <a14:foregroundMark x1="37324" y1="21250" x2="31925" y2="35000"/>
                            <a14:foregroundMark x1="31925" y1="35000" x2="31455" y2="51458"/>
                            <a14:foregroundMark x1="31455" y1="51458" x2="33333" y2="58958"/>
                            <a14:foregroundMark x1="53521" y1="25417" x2="60681" y2="41458"/>
                            <a14:foregroundMark x1="60681" y1="41458" x2="62207" y2="57917"/>
                            <a14:foregroundMark x1="62207" y1="57917" x2="66080" y2="72500"/>
                            <a14:foregroundMark x1="66080" y1="72500" x2="66901" y2="73125"/>
                            <a14:foregroundMark x1="32629" y1="18333" x2="28991" y2="35417"/>
                            <a14:foregroundMark x1="28991" y1="35417" x2="31808" y2="71875"/>
                            <a14:foregroundMark x1="31808" y1="71875" x2="41432" y2="70208"/>
                            <a14:foregroundMark x1="41432" y1="70208" x2="44953" y2="6708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477676" flipH="1">
                <a:off x="6474269" y="54059"/>
                <a:ext cx="4873357" cy="2745553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22CB0D-94A5-B846-8F57-76A0CA9A74D0}"/>
                  </a:ext>
                </a:extLst>
              </p:cNvPr>
              <p:cNvSpPr txBox="1"/>
              <p:nvPr/>
            </p:nvSpPr>
            <p:spPr>
              <a:xfrm>
                <a:off x="8166621" y="1130073"/>
                <a:ext cx="2288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ndale Mono" panose="020B0509000000000004" pitchFamily="49" charset="0"/>
                  </a:rPr>
                  <a:t>break’s over. class time.</a:t>
                </a:r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42FF24B-86AE-BD44-BE24-C9E532B47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9583" b="90000" l="9977" r="89906">
                          <a14:foregroundMark x1="31573" y1="9792" x2="41080" y2="9583"/>
                          <a14:foregroundMark x1="41080" y1="9583" x2="50000" y2="18125"/>
                          <a14:foregroundMark x1="50000" y1="18125" x2="50352" y2="42708"/>
                          <a14:foregroundMark x1="42371" y1="29167" x2="38967" y2="45000"/>
                          <a14:foregroundMark x1="38967" y1="45000" x2="48122" y2="66667"/>
                          <a14:foregroundMark x1="48122" y1="66667" x2="51408" y2="70417"/>
                          <a14:foregroundMark x1="54225" y1="34583" x2="57160" y2="51042"/>
                          <a14:foregroundMark x1="57160" y1="51042" x2="51643" y2="56667"/>
                          <a14:foregroundMark x1="37324" y1="21250" x2="31925" y2="35000"/>
                          <a14:foregroundMark x1="31925" y1="35000" x2="31455" y2="51458"/>
                          <a14:foregroundMark x1="31455" y1="51458" x2="33333" y2="58958"/>
                          <a14:foregroundMark x1="53521" y1="25417" x2="60681" y2="41458"/>
                          <a14:foregroundMark x1="60681" y1="41458" x2="62207" y2="57917"/>
                          <a14:foregroundMark x1="62207" y1="57917" x2="66080" y2="72500"/>
                          <a14:foregroundMark x1="66080" y1="72500" x2="66901" y2="73125"/>
                          <a14:foregroundMark x1="32629" y1="18333" x2="28991" y2="35417"/>
                          <a14:foregroundMark x1="28991" y1="35417" x2="31808" y2="71875"/>
                          <a14:foregroundMark x1="31808" y1="71875" x2="41432" y2="70208"/>
                          <a14:foregroundMark x1="41432" y1="70208" x2="44953" y2="6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7676" flipH="1">
              <a:off x="7129991" y="4634565"/>
              <a:ext cx="4230431" cy="18435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A5A3C72-AA08-2B41-8D34-EE698D91AF4E}"/>
                </a:ext>
              </a:extLst>
            </p:cNvPr>
            <p:cNvSpPr txBox="1"/>
            <p:nvPr/>
          </p:nvSpPr>
          <p:spPr>
            <a:xfrm>
              <a:off x="8681390" y="5192915"/>
              <a:ext cx="2288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Siri, play </a:t>
              </a:r>
              <a:r>
                <a:rPr lang="en-US" dirty="0" err="1">
                  <a:latin typeface="Andale Mono" panose="020B0509000000000004" pitchFamily="49" charset="0"/>
                </a:rPr>
                <a:t>RITMO</a:t>
              </a:r>
              <a:endParaRPr lang="en-US" dirty="0">
                <a:latin typeface="Andale Mono" panose="020B0509000000000004" pitchFamily="49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76D43B-F4B6-D949-9239-BF60AAC686E3}"/>
              </a:ext>
            </a:extLst>
          </p:cNvPr>
          <p:cNvGrpSpPr/>
          <p:nvPr/>
        </p:nvGrpSpPr>
        <p:grpSpPr>
          <a:xfrm>
            <a:off x="-1416851" y="1111318"/>
            <a:ext cx="3114882" cy="3843020"/>
            <a:chOff x="-1416851" y="1111318"/>
            <a:chExt cx="3114882" cy="38430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D2C370-6660-B64E-9372-95526BE14591}"/>
                </a:ext>
              </a:extLst>
            </p:cNvPr>
            <p:cNvGrpSpPr/>
            <p:nvPr/>
          </p:nvGrpSpPr>
          <p:grpSpPr>
            <a:xfrm>
              <a:off x="-1416851" y="1111318"/>
              <a:ext cx="2110400" cy="3843020"/>
              <a:chOff x="-363526" y="1322664"/>
              <a:chExt cx="2110400" cy="38430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31D481-2B14-C04A-B989-5B2B9207C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BEBA8EAE-BF5A-486C-A8C5-ECC9F3942E4B}">
                    <a14:imgProps xmlns:a14="http://schemas.microsoft.com/office/drawing/2010/main">
                      <a14:imgLayer r:embed="rId41">
                        <a14:imgEffect>
                          <a14:backgroundRemoval t="5439" b="98246" l="5763" r="95639">
                            <a14:foregroundMark x1="76480" y1="10614" x2="83645" y2="8947"/>
                            <a14:foregroundMark x1="76012" y1="5439" x2="79439" y2="5789"/>
                            <a14:foregroundMark x1="90498" y1="59737" x2="89875" y2="76053"/>
                            <a14:foregroundMark x1="89875" y1="76053" x2="87539" y2="79474"/>
                            <a14:foregroundMark x1="95950" y1="69649" x2="94081" y2="75175"/>
                            <a14:foregroundMark x1="80685" y1="90789" x2="75078" y2="94035"/>
                            <a14:foregroundMark x1="83645" y1="96404" x2="87850" y2="96930"/>
                            <a14:foregroundMark x1="85202" y1="89298" x2="85202" y2="89912"/>
                            <a14:foregroundMark x1="85514" y1="89211" x2="85514" y2="89298"/>
                            <a14:foregroundMark x1="71963" y1="97368" x2="74455" y2="97544"/>
                            <a14:foregroundMark x1="5919" y1="89123" x2="10280" y2="88333"/>
                            <a14:foregroundMark x1="84424" y1="98246" x2="89720" y2="96579"/>
                            <a14:foregroundMark x1="50935" y1="50088" x2="54050" y2="50439"/>
                            <a14:foregroundMark x1="53583" y1="50263" x2="55763" y2="50614"/>
                            <a14:foregroundMark x1="51869" y1="85175" x2="53115" y2="85088"/>
                            <a14:foregroundMark x1="64174" y1="83421" x2="65421" y2="8324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63526" y="1418245"/>
                <a:ext cx="2110400" cy="374743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0053321-4BC2-3849-9349-3CB9A7A66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9583" b="90000" l="9977" r="89906">
                            <a14:foregroundMark x1="31573" y1="9792" x2="41080" y2="9583"/>
                            <a14:foregroundMark x1="41080" y1="9583" x2="50000" y2="18125"/>
                            <a14:foregroundMark x1="50000" y1="18125" x2="50352" y2="42708"/>
                            <a14:foregroundMark x1="42371" y1="29167" x2="38967" y2="45000"/>
                            <a14:foregroundMark x1="38967" y1="45000" x2="48122" y2="66667"/>
                            <a14:foregroundMark x1="48122" y1="66667" x2="51408" y2="70417"/>
                            <a14:foregroundMark x1="54225" y1="34583" x2="57160" y2="51042"/>
                            <a14:foregroundMark x1="57160" y1="51042" x2="51643" y2="56667"/>
                            <a14:foregroundMark x1="37324" y1="21250" x2="31925" y2="35000"/>
                            <a14:foregroundMark x1="31925" y1="35000" x2="31455" y2="51458"/>
                            <a14:foregroundMark x1="31455" y1="51458" x2="33333" y2="58958"/>
                            <a14:foregroundMark x1="53521" y1="25417" x2="60681" y2="41458"/>
                            <a14:foregroundMark x1="60681" y1="41458" x2="62207" y2="57917"/>
                            <a14:foregroundMark x1="62207" y1="57917" x2="66080" y2="72500"/>
                            <a14:foregroundMark x1="66080" y1="72500" x2="66901" y2="73125"/>
                            <a14:foregroundMark x1="32629" y1="18333" x2="28991" y2="35417"/>
                            <a14:foregroundMark x1="28991" y1="35417" x2="31808" y2="71875"/>
                            <a14:foregroundMark x1="31808" y1="71875" x2="41432" y2="70208"/>
                            <a14:foregroundMark x1="41432" y1="70208" x2="44953" y2="6708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122324">
                <a:off x="-231842" y="1322664"/>
                <a:ext cx="1540494" cy="86788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A3A44B-00AD-C74B-BA74-C88945BC37A6}"/>
                  </a:ext>
                </a:extLst>
              </p:cNvPr>
              <p:cNvSpPr txBox="1"/>
              <p:nvPr/>
            </p:nvSpPr>
            <p:spPr>
              <a:xfrm>
                <a:off x="86862" y="1491322"/>
                <a:ext cx="861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ndale Mono" panose="020B0509000000000004" pitchFamily="49" charset="0"/>
                  </a:rPr>
                  <a:t>ok, now I got to find the subway station.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D09062-6E63-064B-8BBA-43891EC1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9583" b="90000" l="9977" r="89906">
                          <a14:foregroundMark x1="31573" y1="9792" x2="41080" y2="9583"/>
                          <a14:foregroundMark x1="41080" y1="9583" x2="50000" y2="18125"/>
                          <a14:foregroundMark x1="50000" y1="18125" x2="50352" y2="42708"/>
                          <a14:foregroundMark x1="42371" y1="29167" x2="38967" y2="45000"/>
                          <a14:foregroundMark x1="38967" y1="45000" x2="48122" y2="66667"/>
                          <a14:foregroundMark x1="48122" y1="66667" x2="51408" y2="70417"/>
                          <a14:foregroundMark x1="54225" y1="34583" x2="57160" y2="51042"/>
                          <a14:foregroundMark x1="57160" y1="51042" x2="51643" y2="56667"/>
                          <a14:foregroundMark x1="37324" y1="21250" x2="31925" y2="35000"/>
                          <a14:foregroundMark x1="31925" y1="35000" x2="31455" y2="51458"/>
                          <a14:foregroundMark x1="31455" y1="51458" x2="33333" y2="58958"/>
                          <a14:foregroundMark x1="53521" y1="25417" x2="60681" y2="41458"/>
                          <a14:foregroundMark x1="60681" y1="41458" x2="62207" y2="57917"/>
                          <a14:foregroundMark x1="62207" y1="57917" x2="66080" y2="72500"/>
                          <a14:foregroundMark x1="66080" y1="72500" x2="66901" y2="73125"/>
                          <a14:foregroundMark x1="32629" y1="18333" x2="28991" y2="35417"/>
                          <a14:foregroundMark x1="28991" y1="35417" x2="31808" y2="71875"/>
                          <a14:foregroundMark x1="31808" y1="71875" x2="41432" y2="70208"/>
                          <a14:foregroundMark x1="41432" y1="70208" x2="44953" y2="6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7676" flipH="1">
              <a:off x="157537" y="1595622"/>
              <a:ext cx="1540494" cy="73746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527147-607C-F94D-B7E4-DE54637D23C9}"/>
                </a:ext>
              </a:extLst>
            </p:cNvPr>
            <p:cNvSpPr txBox="1"/>
            <p:nvPr/>
          </p:nvSpPr>
          <p:spPr>
            <a:xfrm>
              <a:off x="677088" y="1748240"/>
              <a:ext cx="7603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Andale Mono" panose="020B0509000000000004" pitchFamily="49" charset="0"/>
                </a:rPr>
                <a:t>oh, there it is. thank god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14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FA1C4-41D2-1E47-904A-69DA3E92E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55" b="96403" l="17783" r="30139">
                        <a14:foregroundMark x1="22055" y1="34532" x2="22055" y2="34532"/>
                        <a14:foregroundMark x1="19284" y1="33813" x2="28522" y2="36691"/>
                        <a14:foregroundMark x1="28522" y1="36691" x2="27829" y2="65468"/>
                        <a14:foregroundMark x1="27829" y1="65468" x2="23095" y2="70504"/>
                        <a14:foregroundMark x1="20478" y1="58993" x2="19169" y2="53237"/>
                        <a14:foregroundMark x1="20641" y1="59712" x2="20478" y2="58993"/>
                        <a14:foregroundMark x1="20805" y1="60432" x2="20641" y2="59712"/>
                        <a14:foregroundMark x1="21189" y1="62120" x2="20805" y2="60432"/>
                        <a14:foregroundMark x1="23095" y1="70504" x2="21219" y2="62251"/>
                        <a14:foregroundMark x1="19282" y1="60432" x2="19746" y2="89928"/>
                        <a14:foregroundMark x1="19270" y1="59712" x2="19282" y2="60432"/>
                        <a14:foregroundMark x1="19259" y1="58993" x2="19270" y2="59712"/>
                        <a14:foregroundMark x1="19169" y1="53237" x2="19259" y2="58993"/>
                        <a14:foregroundMark x1="17783" y1="32374" x2="18938" y2="91367"/>
                        <a14:foregroundMark x1="18476" y1="97122" x2="18476" y2="97122"/>
                        <a14:foregroundMark x1="30139" y1="51079" x2="30139" y2="51079"/>
                        <a14:foregroundMark x1="20901" y1="61871" x2="20901" y2="61871"/>
                        <a14:backgroundMark x1="22286" y1="51799" x2="26790" y2="51799"/>
                        <a14:backgroundMark x1="22864" y1="53237" x2="26097" y2="53237"/>
                        <a14:backgroundMark x1="26097" y1="53237" x2="22748" y2="53237"/>
                        <a14:backgroundMark x1="20785" y1="60432" x2="20785" y2="60432"/>
                        <a14:backgroundMark x1="20670" y1="58993" x2="20670" y2="58993"/>
                        <a14:backgroundMark x1="20901" y1="59712" x2="20901" y2="59712"/>
                        <a14:backgroundMark x1="20901" y1="60432" x2="20901" y2="6043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216" t="25528" r="68847"/>
          <a:stretch/>
        </p:blipFill>
        <p:spPr>
          <a:xfrm>
            <a:off x="1058283" y="961302"/>
            <a:ext cx="1514008" cy="1289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E572C-8ADC-454B-80ED-7E9C4B7BC7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16" b="96403" l="29446" r="39954">
                        <a14:foregroundMark x1="30716" y1="87050" x2="34642" y2="36691"/>
                        <a14:foregroundMark x1="34642" y1="36691" x2="37182" y2="62590"/>
                        <a14:foregroundMark x1="37182" y1="62590" x2="38453" y2="92086"/>
                        <a14:foregroundMark x1="29561" y1="96403" x2="29561" y2="96403"/>
                        <a14:foregroundMark x1="39954" y1="96403" x2="39954" y2="96403"/>
                        <a14:foregroundMark x1="35104" y1="30216" x2="35104" y2="3021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784" t="25528" r="59073"/>
          <a:stretch/>
        </p:blipFill>
        <p:spPr>
          <a:xfrm>
            <a:off x="2517059" y="1006723"/>
            <a:ext cx="1319134" cy="1289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6E5F1-AF2B-FD43-99E4-016CE0FA1B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36" t="25528" r="49712"/>
          <a:stretch/>
        </p:blipFill>
        <p:spPr>
          <a:xfrm>
            <a:off x="3907370" y="1006724"/>
            <a:ext cx="1059444" cy="1289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B461B-E087-2F4F-8A8F-4DC16DC761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73" t="25528" r="40754"/>
          <a:stretch/>
        </p:blipFill>
        <p:spPr>
          <a:xfrm>
            <a:off x="5153891" y="1006724"/>
            <a:ext cx="942109" cy="1289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D3E91-2680-6E4F-83FB-1FA57BF8AC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42" t="25528" r="26552"/>
          <a:stretch/>
        </p:blipFill>
        <p:spPr>
          <a:xfrm>
            <a:off x="6283077" y="1006723"/>
            <a:ext cx="1521501" cy="1289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DD4DF-7996-A143-816E-0DA2BBC65E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310" t="25528" r="10614"/>
          <a:stretch/>
        </p:blipFill>
        <p:spPr>
          <a:xfrm>
            <a:off x="7873353" y="1006723"/>
            <a:ext cx="1746356" cy="128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D4AA4-FE9E-6C4A-83F3-41394EF3B8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249" t="25528" r="-1"/>
          <a:stretch/>
        </p:blipFill>
        <p:spPr>
          <a:xfrm>
            <a:off x="9688484" y="1010316"/>
            <a:ext cx="1167981" cy="12891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B83C5EC-EDC7-854A-AB43-FDB962D80A46}"/>
              </a:ext>
            </a:extLst>
          </p:cNvPr>
          <p:cNvGrpSpPr/>
          <p:nvPr/>
        </p:nvGrpSpPr>
        <p:grpSpPr>
          <a:xfrm>
            <a:off x="2424951" y="2936524"/>
            <a:ext cx="4901794" cy="3251200"/>
            <a:chOff x="2424951" y="2936524"/>
            <a:chExt cx="4901794" cy="3251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0C1AFE-233F-C44E-B0AB-C4474860C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6875" l="9515" r="96082">
                          <a14:foregroundMark x1="42537" y1="40430" x2="42537" y2="40430"/>
                          <a14:foregroundMark x1="61194" y1="40039" x2="61194" y2="40039"/>
                          <a14:foregroundMark x1="24813" y1="24805" x2="24813" y2="24805"/>
                          <a14:foregroundMark x1="13433" y1="61328" x2="25000" y2="70313"/>
                          <a14:foregroundMark x1="25000" y1="70313" x2="25746" y2="71484"/>
                          <a14:foregroundMark x1="24627" y1="76758" x2="30970" y2="91211"/>
                          <a14:foregroundMark x1="30970" y1="91211" x2="61381" y2="85352"/>
                          <a14:foregroundMark x1="80224" y1="80469" x2="67351" y2="91992"/>
                          <a14:foregroundMark x1="67351" y1="91992" x2="55410" y2="96875"/>
                          <a14:foregroundMark x1="92351" y1="58008" x2="92351" y2="57813"/>
                          <a14:foregroundMark x1="92351" y1="59766" x2="92351" y2="58008"/>
                          <a14:foregroundMark x1="88433" y1="53125" x2="88433" y2="53125"/>
                          <a14:foregroundMark x1="88619" y1="52344" x2="88619" y2="52344"/>
                          <a14:foregroundMark x1="93097" y1="52539" x2="93097" y2="52539"/>
                          <a14:foregroundMark x1="96082" y1="58203" x2="96082" y2="58203"/>
                          <a14:foregroundMark x1="11567" y1="53711" x2="11567" y2="53711"/>
                          <a14:foregroundMark x1="37127" y1="77344" x2="37127" y2="77344"/>
                          <a14:foregroundMark x1="11754" y1="54492" x2="11754" y2="54492"/>
                          <a14:foregroundMark x1="11381" y1="53906" x2="11381" y2="53906"/>
                          <a14:backgroundMark x1="20336" y1="61523" x2="20336" y2="61523"/>
                          <a14:backgroundMark x1="86194" y1="61523" x2="86194" y2="61523"/>
                          <a14:backgroundMark x1="85448" y1="59766" x2="85448" y2="59766"/>
                          <a14:backgroundMark x1="86007" y1="59766" x2="86007" y2="59766"/>
                          <a14:backgroundMark x1="86567" y1="62500" x2="86567" y2="62500"/>
                          <a14:backgroundMark x1="84888" y1="58789" x2="84888" y2="58789"/>
                          <a14:backgroundMark x1="84701" y1="58398" x2="84701" y2="58398"/>
                          <a14:backgroundMark x1="88433" y1="57617" x2="88433" y2="57617"/>
                          <a14:backgroundMark x1="93843" y1="58008" x2="93843" y2="58008"/>
                          <a14:backgroundMark x1="90485" y1="53906" x2="90485" y2="53711"/>
                          <a14:backgroundMark x1="24440" y1="25000" x2="24440" y2="25000"/>
                          <a14:backgroundMark x1="24627" y1="24805" x2="24627" y2="24805"/>
                          <a14:backgroundMark x1="10634" y1="53906" x2="10634" y2="53906"/>
                          <a14:backgroundMark x1="11007" y1="53516" x2="11007" y2="53516"/>
                          <a14:backgroundMark x1="11381" y1="54102" x2="11381" y2="54102"/>
                          <a14:backgroundMark x1="11381" y1="53906" x2="11381" y2="5390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3145" y="2936524"/>
              <a:ext cx="3403600" cy="3251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064C37-A98E-3148-90DF-00A635EA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83" b="90000" l="9977" r="89906">
                          <a14:foregroundMark x1="31573" y1="9792" x2="41080" y2="9583"/>
                          <a14:foregroundMark x1="41080" y1="9583" x2="50000" y2="18125"/>
                          <a14:foregroundMark x1="50000" y1="18125" x2="50352" y2="42708"/>
                          <a14:foregroundMark x1="42371" y1="29167" x2="38967" y2="45000"/>
                          <a14:foregroundMark x1="38967" y1="45000" x2="48122" y2="66667"/>
                          <a14:foregroundMark x1="48122" y1="66667" x2="51408" y2="70417"/>
                          <a14:foregroundMark x1="54225" y1="34583" x2="57160" y2="51042"/>
                          <a14:foregroundMark x1="57160" y1="51042" x2="51643" y2="56667"/>
                          <a14:foregroundMark x1="37324" y1="21250" x2="31925" y2="35000"/>
                          <a14:foregroundMark x1="31925" y1="35000" x2="31455" y2="51458"/>
                          <a14:foregroundMark x1="31455" y1="51458" x2="33333" y2="58958"/>
                          <a14:foregroundMark x1="53521" y1="25417" x2="60681" y2="41458"/>
                          <a14:foregroundMark x1="60681" y1="41458" x2="62207" y2="57917"/>
                          <a14:foregroundMark x1="62207" y1="57917" x2="66080" y2="72500"/>
                          <a14:foregroundMark x1="66080" y1="72500" x2="66901" y2="73125"/>
                          <a14:foregroundMark x1="32629" y1="18333" x2="28991" y2="35417"/>
                          <a14:foregroundMark x1="28991" y1="35417" x2="31808" y2="71875"/>
                          <a14:foregroundMark x1="31808" y1="71875" x2="41432" y2="70208"/>
                          <a14:foregroundMark x1="41432" y1="70208" x2="44953" y2="6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22324">
              <a:off x="2424951" y="2961467"/>
              <a:ext cx="3197568" cy="18014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BBC356-2A7B-D146-8F58-0C101AF4A5AA}"/>
                </a:ext>
              </a:extLst>
            </p:cNvPr>
            <p:cNvSpPr txBox="1"/>
            <p:nvPr/>
          </p:nvSpPr>
          <p:spPr>
            <a:xfrm>
              <a:off x="3272687" y="3492858"/>
              <a:ext cx="12693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ndale Mono" panose="020B0509000000000004" pitchFamily="49" charset="0"/>
                </a:rPr>
                <a:t>let the nightmare begin.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41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45</Words>
  <Application>Microsoft Macintosh PowerPoint</Application>
  <PresentationFormat>Widescreen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 Cacho Sousa</dc:creator>
  <cp:lastModifiedBy>Sofia Cacho Sousa</cp:lastModifiedBy>
  <cp:revision>25</cp:revision>
  <dcterms:created xsi:type="dcterms:W3CDTF">2019-11-19T05:28:46Z</dcterms:created>
  <dcterms:modified xsi:type="dcterms:W3CDTF">2019-11-20T02:04:35Z</dcterms:modified>
</cp:coreProperties>
</file>